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yan Ahmed Cheema" userId="30ac915479c30907" providerId="LiveId" clId="{F9669078-8755-4386-8F6A-6A2DDD332DCD}"/>
    <pc:docChg chg="undo custSel addSld modSld">
      <pc:chgData name="Aliyan Ahmed Cheema" userId="30ac915479c30907" providerId="LiveId" clId="{F9669078-8755-4386-8F6A-6A2DDD332DCD}" dt="2025-06-17T16:12:48.762" v="34" actId="27614"/>
      <pc:docMkLst>
        <pc:docMk/>
      </pc:docMkLst>
      <pc:sldChg chg="addSp delSp modSp new mod setBg addAnim delAnim">
        <pc:chgData name="Aliyan Ahmed Cheema" userId="30ac915479c30907" providerId="LiveId" clId="{F9669078-8755-4386-8F6A-6A2DDD332DCD}" dt="2025-06-17T16:12:48.762" v="34" actId="27614"/>
        <pc:sldMkLst>
          <pc:docMk/>
          <pc:sldMk cId="3020518447" sldId="266"/>
        </pc:sldMkLst>
        <pc:spChg chg="mod">
          <ac:chgData name="Aliyan Ahmed Cheema" userId="30ac915479c30907" providerId="LiveId" clId="{F9669078-8755-4386-8F6A-6A2DDD332DCD}" dt="2025-06-17T16:12:15.993" v="29" actId="26606"/>
          <ac:spMkLst>
            <pc:docMk/>
            <pc:sldMk cId="3020518447" sldId="266"/>
            <ac:spMk id="2" creationId="{61B3E603-4FB1-7DFA-D013-E6BC1C44C1C5}"/>
          </ac:spMkLst>
        </pc:spChg>
        <pc:spChg chg="del">
          <ac:chgData name="Aliyan Ahmed Cheema" userId="30ac915479c30907" providerId="LiveId" clId="{F9669078-8755-4386-8F6A-6A2DDD332DCD}" dt="2025-06-17T16:09:24.087" v="13" actId="478"/>
          <ac:spMkLst>
            <pc:docMk/>
            <pc:sldMk cId="3020518447" sldId="266"/>
            <ac:spMk id="3" creationId="{6FF4A038-65FE-4F79-7A53-6568BB3BEDC7}"/>
          </ac:spMkLst>
        </pc:spChg>
        <pc:spChg chg="add del">
          <ac:chgData name="Aliyan Ahmed Cheema" userId="30ac915479c30907" providerId="LiveId" clId="{F9669078-8755-4386-8F6A-6A2DDD332DCD}" dt="2025-06-17T16:11:50.151" v="19" actId="26606"/>
          <ac:spMkLst>
            <pc:docMk/>
            <pc:sldMk cId="3020518447" sldId="266"/>
            <ac:spMk id="16" creationId="{D898B8EB-E53C-4E72-9817-B4BFCAD73600}"/>
          </ac:spMkLst>
        </pc:spChg>
        <pc:spChg chg="add del">
          <ac:chgData name="Aliyan Ahmed Cheema" userId="30ac915479c30907" providerId="LiveId" clId="{F9669078-8755-4386-8F6A-6A2DDD332DCD}" dt="2025-06-17T16:11:50.151" v="19" actId="26606"/>
          <ac:spMkLst>
            <pc:docMk/>
            <pc:sldMk cId="3020518447" sldId="266"/>
            <ac:spMk id="18" creationId="{4E130362-2F35-4AB7-9EA5-DBC0F771A58D}"/>
          </ac:spMkLst>
        </pc:spChg>
        <pc:spChg chg="add del">
          <ac:chgData name="Aliyan Ahmed Cheema" userId="30ac915479c30907" providerId="LiveId" clId="{F9669078-8755-4386-8F6A-6A2DDD332DCD}" dt="2025-06-17T16:11:50.151" v="19" actId="26606"/>
          <ac:spMkLst>
            <pc:docMk/>
            <pc:sldMk cId="3020518447" sldId="266"/>
            <ac:spMk id="20" creationId="{56BE988C-7A5B-41EC-A46C-AEA93D8D32FD}"/>
          </ac:spMkLst>
        </pc:spChg>
        <pc:spChg chg="add del">
          <ac:chgData name="Aliyan Ahmed Cheema" userId="30ac915479c30907" providerId="LiveId" clId="{F9669078-8755-4386-8F6A-6A2DDD332DCD}" dt="2025-06-17T16:11:50.151" v="19" actId="26606"/>
          <ac:spMkLst>
            <pc:docMk/>
            <pc:sldMk cId="3020518447" sldId="266"/>
            <ac:spMk id="22" creationId="{E3CB1EC0-40A9-4D5E-B7E2-6E3423CE28B2}"/>
          </ac:spMkLst>
        </pc:spChg>
        <pc:spChg chg="add del">
          <ac:chgData name="Aliyan Ahmed Cheema" userId="30ac915479c30907" providerId="LiveId" clId="{F9669078-8755-4386-8F6A-6A2DDD332DCD}" dt="2025-06-17T16:11:50.151" v="19" actId="26606"/>
          <ac:spMkLst>
            <pc:docMk/>
            <pc:sldMk cId="3020518447" sldId="266"/>
            <ac:spMk id="24" creationId="{DCBE52EF-2889-423F-947C-0E44A760D696}"/>
          </ac:spMkLst>
        </pc:spChg>
        <pc:spChg chg="add del">
          <ac:chgData name="Aliyan Ahmed Cheema" userId="30ac915479c30907" providerId="LiveId" clId="{F9669078-8755-4386-8F6A-6A2DDD332DCD}" dt="2025-06-17T16:11:56.289" v="22" actId="26606"/>
          <ac:spMkLst>
            <pc:docMk/>
            <pc:sldMk cId="3020518447" sldId="266"/>
            <ac:spMk id="26" creationId="{CA57513D-822C-4FE7-A978-1529AA8018D4}"/>
          </ac:spMkLst>
        </pc:spChg>
        <pc:spChg chg="add del">
          <ac:chgData name="Aliyan Ahmed Cheema" userId="30ac915479c30907" providerId="LiveId" clId="{F9669078-8755-4386-8F6A-6A2DDD332DCD}" dt="2025-06-17T16:11:56.289" v="22" actId="26606"/>
          <ac:spMkLst>
            <pc:docMk/>
            <pc:sldMk cId="3020518447" sldId="266"/>
            <ac:spMk id="27" creationId="{114A821F-8663-46BA-8CC0-D4C44F639F3A}"/>
          </ac:spMkLst>
        </pc:spChg>
        <pc:spChg chg="add del">
          <ac:chgData name="Aliyan Ahmed Cheema" userId="30ac915479c30907" providerId="LiveId" clId="{F9669078-8755-4386-8F6A-6A2DDD332DCD}" dt="2025-06-17T16:11:56.289" v="22" actId="26606"/>
          <ac:spMkLst>
            <pc:docMk/>
            <pc:sldMk cId="3020518447" sldId="266"/>
            <ac:spMk id="28" creationId="{67EF550F-47CE-4FB2-9DAC-12AD835C833D}"/>
          </ac:spMkLst>
        </pc:spChg>
        <pc:spChg chg="add del">
          <ac:chgData name="Aliyan Ahmed Cheema" userId="30ac915479c30907" providerId="LiveId" clId="{F9669078-8755-4386-8F6A-6A2DDD332DCD}" dt="2025-06-17T16:12:05.282" v="24" actId="26606"/>
          <ac:spMkLst>
            <pc:docMk/>
            <pc:sldMk cId="3020518447" sldId="266"/>
            <ac:spMk id="33" creationId="{0A19250D-D569-4232-9020-BD415AE51DDC}"/>
          </ac:spMkLst>
        </pc:spChg>
        <pc:spChg chg="add del">
          <ac:chgData name="Aliyan Ahmed Cheema" userId="30ac915479c30907" providerId="LiveId" clId="{F9669078-8755-4386-8F6A-6A2DDD332DCD}" dt="2025-06-17T16:12:14.550" v="26" actId="26606"/>
          <ac:spMkLst>
            <pc:docMk/>
            <pc:sldMk cId="3020518447" sldId="266"/>
            <ac:spMk id="42" creationId="{91F55C5D-1648-4BE3-932D-8CADBF3F6736}"/>
          </ac:spMkLst>
        </pc:spChg>
        <pc:spChg chg="add del">
          <ac:chgData name="Aliyan Ahmed Cheema" userId="30ac915479c30907" providerId="LiveId" clId="{F9669078-8755-4386-8F6A-6A2DDD332DCD}" dt="2025-06-17T16:12:14.550" v="26" actId="26606"/>
          <ac:spMkLst>
            <pc:docMk/>
            <pc:sldMk cId="3020518447" sldId="266"/>
            <ac:spMk id="43" creationId="{A38E1331-B5A6-44BE-BF4E-EE6C2FD2A242}"/>
          </ac:spMkLst>
        </pc:spChg>
        <pc:spChg chg="add del">
          <ac:chgData name="Aliyan Ahmed Cheema" userId="30ac915479c30907" providerId="LiveId" clId="{F9669078-8755-4386-8F6A-6A2DDD332DCD}" dt="2025-06-17T16:12:15.983" v="28" actId="26606"/>
          <ac:spMkLst>
            <pc:docMk/>
            <pc:sldMk cId="3020518447" sldId="266"/>
            <ac:spMk id="45" creationId="{6570CC06-DB21-401C-BCF8-AAC5FF550D29}"/>
          </ac:spMkLst>
        </pc:spChg>
        <pc:spChg chg="add del">
          <ac:chgData name="Aliyan Ahmed Cheema" userId="30ac915479c30907" providerId="LiveId" clId="{F9669078-8755-4386-8F6A-6A2DDD332DCD}" dt="2025-06-17T16:12:15.983" v="28" actId="26606"/>
          <ac:spMkLst>
            <pc:docMk/>
            <pc:sldMk cId="3020518447" sldId="266"/>
            <ac:spMk id="46" creationId="{15B998FC-4B98-4A07-B159-9E629180AF40}"/>
          </ac:spMkLst>
        </pc:spChg>
        <pc:spChg chg="add">
          <ac:chgData name="Aliyan Ahmed Cheema" userId="30ac915479c30907" providerId="LiveId" clId="{F9669078-8755-4386-8F6A-6A2DDD332DCD}" dt="2025-06-17T16:12:15.993" v="29" actId="26606"/>
          <ac:spMkLst>
            <pc:docMk/>
            <pc:sldMk cId="3020518447" sldId="266"/>
            <ac:spMk id="48" creationId="{CA57513D-822C-4FE7-A978-1529AA8018D4}"/>
          </ac:spMkLst>
        </pc:spChg>
        <pc:spChg chg="add">
          <ac:chgData name="Aliyan Ahmed Cheema" userId="30ac915479c30907" providerId="LiveId" clId="{F9669078-8755-4386-8F6A-6A2DDD332DCD}" dt="2025-06-17T16:12:15.993" v="29" actId="26606"/>
          <ac:spMkLst>
            <pc:docMk/>
            <pc:sldMk cId="3020518447" sldId="266"/>
            <ac:spMk id="49" creationId="{114A821F-8663-46BA-8CC0-D4C44F639F3A}"/>
          </ac:spMkLst>
        </pc:spChg>
        <pc:spChg chg="add">
          <ac:chgData name="Aliyan Ahmed Cheema" userId="30ac915479c30907" providerId="LiveId" clId="{F9669078-8755-4386-8F6A-6A2DDD332DCD}" dt="2025-06-17T16:12:15.993" v="29" actId="26606"/>
          <ac:spMkLst>
            <pc:docMk/>
            <pc:sldMk cId="3020518447" sldId="266"/>
            <ac:spMk id="50" creationId="{67EF550F-47CE-4FB2-9DAC-12AD835C833D}"/>
          </ac:spMkLst>
        </pc:spChg>
        <pc:grpChg chg="add del">
          <ac:chgData name="Aliyan Ahmed Cheema" userId="30ac915479c30907" providerId="LiveId" clId="{F9669078-8755-4386-8F6A-6A2DDD332DCD}" dt="2025-06-17T16:12:05.282" v="24" actId="26606"/>
          <ac:grpSpMkLst>
            <pc:docMk/>
            <pc:sldMk cId="3020518447" sldId="266"/>
            <ac:grpSpMk id="34" creationId="{B7BAEF06-AB74-442C-8C30-B88233FD836C}"/>
          </ac:grpSpMkLst>
        </pc:grpChg>
        <pc:grpChg chg="add del">
          <ac:chgData name="Aliyan Ahmed Cheema" userId="30ac915479c30907" providerId="LiveId" clId="{F9669078-8755-4386-8F6A-6A2DDD332DCD}" dt="2025-06-17T16:12:05.282" v="24" actId="26606"/>
          <ac:grpSpMkLst>
            <pc:docMk/>
            <pc:sldMk cId="3020518447" sldId="266"/>
            <ac:grpSpMk id="38" creationId="{C9829185-6353-4E3C-B082-AA7F5193916F}"/>
          </ac:grpSpMkLst>
        </pc:grpChg>
        <pc:picChg chg="add mod ord">
          <ac:chgData name="Aliyan Ahmed Cheema" userId="30ac915479c30907" providerId="LiveId" clId="{F9669078-8755-4386-8F6A-6A2DDD332DCD}" dt="2025-06-17T16:12:48.580" v="31" actId="27614"/>
          <ac:picMkLst>
            <pc:docMk/>
            <pc:sldMk cId="3020518447" sldId="266"/>
            <ac:picMk id="5" creationId="{0AE1311E-8E15-84E6-2435-E98D19D22520}"/>
          </ac:picMkLst>
        </pc:picChg>
        <pc:picChg chg="add mod ord">
          <ac:chgData name="Aliyan Ahmed Cheema" userId="30ac915479c30907" providerId="LiveId" clId="{F9669078-8755-4386-8F6A-6A2DDD332DCD}" dt="2025-06-17T16:12:48.654" v="32" actId="27614"/>
          <ac:picMkLst>
            <pc:docMk/>
            <pc:sldMk cId="3020518447" sldId="266"/>
            <ac:picMk id="7" creationId="{D040BC2E-0F8A-C95A-81BD-0446AED7AFFD}"/>
          </ac:picMkLst>
        </pc:picChg>
        <pc:picChg chg="add mod ord">
          <ac:chgData name="Aliyan Ahmed Cheema" userId="30ac915479c30907" providerId="LiveId" clId="{F9669078-8755-4386-8F6A-6A2DDD332DCD}" dt="2025-06-17T16:12:48.762" v="34" actId="27614"/>
          <ac:picMkLst>
            <pc:docMk/>
            <pc:sldMk cId="3020518447" sldId="266"/>
            <ac:picMk id="9" creationId="{F32E113D-186B-491C-4C10-E14FC21C1BDB}"/>
          </ac:picMkLst>
        </pc:picChg>
        <pc:picChg chg="add mod">
          <ac:chgData name="Aliyan Ahmed Cheema" userId="30ac915479c30907" providerId="LiveId" clId="{F9669078-8755-4386-8F6A-6A2DDD332DCD}" dt="2025-06-17T16:12:48.761" v="33" actId="27614"/>
          <ac:picMkLst>
            <pc:docMk/>
            <pc:sldMk cId="3020518447" sldId="266"/>
            <ac:picMk id="11" creationId="{4CD3DBC4-E635-0351-64E7-45325B8A5923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EF0DBA-CD3D-4544-BCBE-41925C9300E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720D64F-CAF7-4A09-8219-C5BE566753E5}">
      <dgm:prSet/>
      <dgm:spPr/>
      <dgm:t>
        <a:bodyPr/>
        <a:lstStyle/>
        <a:p>
          <a:r>
            <a:rPr lang="en-US"/>
            <a:t>Command 'X': Force </a:t>
          </a:r>
          <a:r>
            <a:rPr lang="en-US" b="1"/>
            <a:t>all LEDs</a:t>
          </a:r>
          <a:r>
            <a:rPr lang="en-US"/>
            <a:t> ON (Manual Mode).</a:t>
          </a:r>
        </a:p>
      </dgm:t>
    </dgm:pt>
    <dgm:pt modelId="{522F4223-0F7D-4851-85A4-95A467DC8359}" type="parTrans" cxnId="{E5143066-820F-4FD0-A00B-BB31B9B1EF1B}">
      <dgm:prSet/>
      <dgm:spPr/>
      <dgm:t>
        <a:bodyPr/>
        <a:lstStyle/>
        <a:p>
          <a:endParaRPr lang="en-US"/>
        </a:p>
      </dgm:t>
    </dgm:pt>
    <dgm:pt modelId="{0772C32F-DD57-4590-924F-2FA4D55A53CC}" type="sibTrans" cxnId="{E5143066-820F-4FD0-A00B-BB31B9B1EF1B}">
      <dgm:prSet/>
      <dgm:spPr/>
      <dgm:t>
        <a:bodyPr/>
        <a:lstStyle/>
        <a:p>
          <a:endParaRPr lang="en-US"/>
        </a:p>
      </dgm:t>
    </dgm:pt>
    <dgm:pt modelId="{3092106E-FED0-4440-9827-B76FFC3EDE84}">
      <dgm:prSet/>
      <dgm:spPr/>
      <dgm:t>
        <a:bodyPr/>
        <a:lstStyle/>
        <a:p>
          <a:r>
            <a:rPr lang="en-US"/>
            <a:t>Command 'Y': Force </a:t>
          </a:r>
          <a:r>
            <a:rPr lang="en-US" b="1"/>
            <a:t>all LEDs</a:t>
          </a:r>
          <a:r>
            <a:rPr lang="en-US"/>
            <a:t> OFF (Manual Mode).</a:t>
          </a:r>
        </a:p>
      </dgm:t>
    </dgm:pt>
    <dgm:pt modelId="{C6D353F9-8FB7-4770-A3A5-9DB2410F4435}" type="parTrans" cxnId="{D04BBB6D-DD54-42CD-B399-983CFDABF310}">
      <dgm:prSet/>
      <dgm:spPr/>
      <dgm:t>
        <a:bodyPr/>
        <a:lstStyle/>
        <a:p>
          <a:endParaRPr lang="en-US"/>
        </a:p>
      </dgm:t>
    </dgm:pt>
    <dgm:pt modelId="{C3A29178-771C-4B44-AB65-BDEB736FE4FF}" type="sibTrans" cxnId="{D04BBB6D-DD54-42CD-B399-983CFDABF310}">
      <dgm:prSet/>
      <dgm:spPr/>
      <dgm:t>
        <a:bodyPr/>
        <a:lstStyle/>
        <a:p>
          <a:endParaRPr lang="en-US"/>
        </a:p>
      </dgm:t>
    </dgm:pt>
    <dgm:pt modelId="{84F58846-573B-4AD0-BEA9-BE64CD04E1FB}">
      <dgm:prSet/>
      <dgm:spPr/>
      <dgm:t>
        <a:bodyPr/>
        <a:lstStyle/>
        <a:p>
          <a:r>
            <a:rPr lang="en-US"/>
            <a:t>Override timeout: 10 seconds.</a:t>
          </a:r>
        </a:p>
      </dgm:t>
    </dgm:pt>
    <dgm:pt modelId="{AF67EBEC-F639-4B47-B149-5A51A4EAE347}" type="parTrans" cxnId="{769B5DF3-1A8A-42BE-9C50-9961CFDA13AB}">
      <dgm:prSet/>
      <dgm:spPr/>
      <dgm:t>
        <a:bodyPr/>
        <a:lstStyle/>
        <a:p>
          <a:endParaRPr lang="en-US"/>
        </a:p>
      </dgm:t>
    </dgm:pt>
    <dgm:pt modelId="{6180371B-8A30-464F-9D98-9159C93811E9}" type="sibTrans" cxnId="{769B5DF3-1A8A-42BE-9C50-9961CFDA13AB}">
      <dgm:prSet/>
      <dgm:spPr/>
      <dgm:t>
        <a:bodyPr/>
        <a:lstStyle/>
        <a:p>
          <a:endParaRPr lang="en-US"/>
        </a:p>
      </dgm:t>
    </dgm:pt>
    <dgm:pt modelId="{4B4257AD-CE5D-4806-A348-2D9A2BF4ACAF}">
      <dgm:prSet/>
      <dgm:spPr/>
      <dgm:t>
        <a:bodyPr/>
        <a:lstStyle/>
        <a:p>
          <a:r>
            <a:rPr lang="en-US"/>
            <a:t>Reverts back to LDR control after timeout.</a:t>
          </a:r>
        </a:p>
      </dgm:t>
    </dgm:pt>
    <dgm:pt modelId="{3FFDEB36-7E91-4B36-BA16-85D9C1DC3933}" type="parTrans" cxnId="{92EDE956-CB8F-40FC-B1AC-D5E40DA195E3}">
      <dgm:prSet/>
      <dgm:spPr/>
      <dgm:t>
        <a:bodyPr/>
        <a:lstStyle/>
        <a:p>
          <a:endParaRPr lang="en-US"/>
        </a:p>
      </dgm:t>
    </dgm:pt>
    <dgm:pt modelId="{80D17B3A-740A-4B0E-996C-7EBAAC4D68DE}" type="sibTrans" cxnId="{92EDE956-CB8F-40FC-B1AC-D5E40DA195E3}">
      <dgm:prSet/>
      <dgm:spPr/>
      <dgm:t>
        <a:bodyPr/>
        <a:lstStyle/>
        <a:p>
          <a:endParaRPr lang="en-US"/>
        </a:p>
      </dgm:t>
    </dgm:pt>
    <dgm:pt modelId="{70149044-7797-4C19-83EB-58ED4312B214}" type="pres">
      <dgm:prSet presAssocID="{BDEF0DBA-CD3D-4544-BCBE-41925C9300EC}" presName="vert0" presStyleCnt="0">
        <dgm:presLayoutVars>
          <dgm:dir/>
          <dgm:animOne val="branch"/>
          <dgm:animLvl val="lvl"/>
        </dgm:presLayoutVars>
      </dgm:prSet>
      <dgm:spPr/>
    </dgm:pt>
    <dgm:pt modelId="{E1BADB2F-0F05-4A4F-8FFF-307983BA9412}" type="pres">
      <dgm:prSet presAssocID="{D720D64F-CAF7-4A09-8219-C5BE566753E5}" presName="thickLine" presStyleLbl="alignNode1" presStyleIdx="0" presStyleCnt="4"/>
      <dgm:spPr/>
    </dgm:pt>
    <dgm:pt modelId="{E5F89F2A-8601-4D75-B02A-BBC5D137A6E3}" type="pres">
      <dgm:prSet presAssocID="{D720D64F-CAF7-4A09-8219-C5BE566753E5}" presName="horz1" presStyleCnt="0"/>
      <dgm:spPr/>
    </dgm:pt>
    <dgm:pt modelId="{F223F967-9E5E-4F54-AB28-14D517ED5366}" type="pres">
      <dgm:prSet presAssocID="{D720D64F-CAF7-4A09-8219-C5BE566753E5}" presName="tx1" presStyleLbl="revTx" presStyleIdx="0" presStyleCnt="4"/>
      <dgm:spPr/>
    </dgm:pt>
    <dgm:pt modelId="{3689D7EB-2759-481A-A092-538DBAE6386D}" type="pres">
      <dgm:prSet presAssocID="{D720D64F-CAF7-4A09-8219-C5BE566753E5}" presName="vert1" presStyleCnt="0"/>
      <dgm:spPr/>
    </dgm:pt>
    <dgm:pt modelId="{D9401F23-4EB9-4CB7-A942-6A2C29307F55}" type="pres">
      <dgm:prSet presAssocID="{3092106E-FED0-4440-9827-B76FFC3EDE84}" presName="thickLine" presStyleLbl="alignNode1" presStyleIdx="1" presStyleCnt="4"/>
      <dgm:spPr/>
    </dgm:pt>
    <dgm:pt modelId="{975F3F6F-AABF-41DC-A50D-22BEA2B484AC}" type="pres">
      <dgm:prSet presAssocID="{3092106E-FED0-4440-9827-B76FFC3EDE84}" presName="horz1" presStyleCnt="0"/>
      <dgm:spPr/>
    </dgm:pt>
    <dgm:pt modelId="{5DE6412C-E699-4A57-ADA9-121DF356E659}" type="pres">
      <dgm:prSet presAssocID="{3092106E-FED0-4440-9827-B76FFC3EDE84}" presName="tx1" presStyleLbl="revTx" presStyleIdx="1" presStyleCnt="4"/>
      <dgm:spPr/>
    </dgm:pt>
    <dgm:pt modelId="{C0B8885A-171E-46E1-882E-5E93F40447BC}" type="pres">
      <dgm:prSet presAssocID="{3092106E-FED0-4440-9827-B76FFC3EDE84}" presName="vert1" presStyleCnt="0"/>
      <dgm:spPr/>
    </dgm:pt>
    <dgm:pt modelId="{A0640BDC-D0CA-4544-A06B-3C9921E28272}" type="pres">
      <dgm:prSet presAssocID="{84F58846-573B-4AD0-BEA9-BE64CD04E1FB}" presName="thickLine" presStyleLbl="alignNode1" presStyleIdx="2" presStyleCnt="4"/>
      <dgm:spPr/>
    </dgm:pt>
    <dgm:pt modelId="{640F5593-E9BF-421E-8CB9-3D60772A1CD0}" type="pres">
      <dgm:prSet presAssocID="{84F58846-573B-4AD0-BEA9-BE64CD04E1FB}" presName="horz1" presStyleCnt="0"/>
      <dgm:spPr/>
    </dgm:pt>
    <dgm:pt modelId="{AE16C9F1-CA72-417B-A1B9-D159E16F9918}" type="pres">
      <dgm:prSet presAssocID="{84F58846-573B-4AD0-BEA9-BE64CD04E1FB}" presName="tx1" presStyleLbl="revTx" presStyleIdx="2" presStyleCnt="4"/>
      <dgm:spPr/>
    </dgm:pt>
    <dgm:pt modelId="{19F18C98-2F2B-4BD7-A01E-2F795D3BB0D0}" type="pres">
      <dgm:prSet presAssocID="{84F58846-573B-4AD0-BEA9-BE64CD04E1FB}" presName="vert1" presStyleCnt="0"/>
      <dgm:spPr/>
    </dgm:pt>
    <dgm:pt modelId="{78396788-1C26-4F02-BA75-2343E14C02EB}" type="pres">
      <dgm:prSet presAssocID="{4B4257AD-CE5D-4806-A348-2D9A2BF4ACAF}" presName="thickLine" presStyleLbl="alignNode1" presStyleIdx="3" presStyleCnt="4"/>
      <dgm:spPr/>
    </dgm:pt>
    <dgm:pt modelId="{509D0B3F-5645-4C3A-9C54-B778BBED98E3}" type="pres">
      <dgm:prSet presAssocID="{4B4257AD-CE5D-4806-A348-2D9A2BF4ACAF}" presName="horz1" presStyleCnt="0"/>
      <dgm:spPr/>
    </dgm:pt>
    <dgm:pt modelId="{25256C96-1B1D-473F-B50F-DBFD5BC77BED}" type="pres">
      <dgm:prSet presAssocID="{4B4257AD-CE5D-4806-A348-2D9A2BF4ACAF}" presName="tx1" presStyleLbl="revTx" presStyleIdx="3" presStyleCnt="4"/>
      <dgm:spPr/>
    </dgm:pt>
    <dgm:pt modelId="{E163DD44-5BA6-4AB3-871C-4E4F882F3313}" type="pres">
      <dgm:prSet presAssocID="{4B4257AD-CE5D-4806-A348-2D9A2BF4ACAF}" presName="vert1" presStyleCnt="0"/>
      <dgm:spPr/>
    </dgm:pt>
  </dgm:ptLst>
  <dgm:cxnLst>
    <dgm:cxn modelId="{79202228-BB9E-48EE-BD2E-8E304F41C89A}" type="presOf" srcId="{84F58846-573B-4AD0-BEA9-BE64CD04E1FB}" destId="{AE16C9F1-CA72-417B-A1B9-D159E16F9918}" srcOrd="0" destOrd="0" presId="urn:microsoft.com/office/officeart/2008/layout/LinedList"/>
    <dgm:cxn modelId="{994C653C-4BDC-46ED-BBFE-AB365F43A8C1}" type="presOf" srcId="{BDEF0DBA-CD3D-4544-BCBE-41925C9300EC}" destId="{70149044-7797-4C19-83EB-58ED4312B214}" srcOrd="0" destOrd="0" presId="urn:microsoft.com/office/officeart/2008/layout/LinedList"/>
    <dgm:cxn modelId="{A940FA5F-737B-4261-A550-7601A14B6297}" type="presOf" srcId="{4B4257AD-CE5D-4806-A348-2D9A2BF4ACAF}" destId="{25256C96-1B1D-473F-B50F-DBFD5BC77BED}" srcOrd="0" destOrd="0" presId="urn:microsoft.com/office/officeart/2008/layout/LinedList"/>
    <dgm:cxn modelId="{E5143066-820F-4FD0-A00B-BB31B9B1EF1B}" srcId="{BDEF0DBA-CD3D-4544-BCBE-41925C9300EC}" destId="{D720D64F-CAF7-4A09-8219-C5BE566753E5}" srcOrd="0" destOrd="0" parTransId="{522F4223-0F7D-4851-85A4-95A467DC8359}" sibTransId="{0772C32F-DD57-4590-924F-2FA4D55A53CC}"/>
    <dgm:cxn modelId="{D04BBB6D-DD54-42CD-B399-983CFDABF310}" srcId="{BDEF0DBA-CD3D-4544-BCBE-41925C9300EC}" destId="{3092106E-FED0-4440-9827-B76FFC3EDE84}" srcOrd="1" destOrd="0" parTransId="{C6D353F9-8FB7-4770-A3A5-9DB2410F4435}" sibTransId="{C3A29178-771C-4B44-AB65-BDEB736FE4FF}"/>
    <dgm:cxn modelId="{92EDE956-CB8F-40FC-B1AC-D5E40DA195E3}" srcId="{BDEF0DBA-CD3D-4544-BCBE-41925C9300EC}" destId="{4B4257AD-CE5D-4806-A348-2D9A2BF4ACAF}" srcOrd="3" destOrd="0" parTransId="{3FFDEB36-7E91-4B36-BA16-85D9C1DC3933}" sibTransId="{80D17B3A-740A-4B0E-996C-7EBAAC4D68DE}"/>
    <dgm:cxn modelId="{B9414F86-ECE6-403E-9EC5-FA422CDC8BA5}" type="presOf" srcId="{D720D64F-CAF7-4A09-8219-C5BE566753E5}" destId="{F223F967-9E5E-4F54-AB28-14D517ED5366}" srcOrd="0" destOrd="0" presId="urn:microsoft.com/office/officeart/2008/layout/LinedList"/>
    <dgm:cxn modelId="{1D3727D4-0A1E-44C1-B467-0FC7757F57B4}" type="presOf" srcId="{3092106E-FED0-4440-9827-B76FFC3EDE84}" destId="{5DE6412C-E699-4A57-ADA9-121DF356E659}" srcOrd="0" destOrd="0" presId="urn:microsoft.com/office/officeart/2008/layout/LinedList"/>
    <dgm:cxn modelId="{769B5DF3-1A8A-42BE-9C50-9961CFDA13AB}" srcId="{BDEF0DBA-CD3D-4544-BCBE-41925C9300EC}" destId="{84F58846-573B-4AD0-BEA9-BE64CD04E1FB}" srcOrd="2" destOrd="0" parTransId="{AF67EBEC-F639-4B47-B149-5A51A4EAE347}" sibTransId="{6180371B-8A30-464F-9D98-9159C93811E9}"/>
    <dgm:cxn modelId="{2B853A34-34BF-4C83-990B-202E82EEB52D}" type="presParOf" srcId="{70149044-7797-4C19-83EB-58ED4312B214}" destId="{E1BADB2F-0F05-4A4F-8FFF-307983BA9412}" srcOrd="0" destOrd="0" presId="urn:microsoft.com/office/officeart/2008/layout/LinedList"/>
    <dgm:cxn modelId="{5D4F199C-9F98-4F08-80C5-00ED1680927B}" type="presParOf" srcId="{70149044-7797-4C19-83EB-58ED4312B214}" destId="{E5F89F2A-8601-4D75-B02A-BBC5D137A6E3}" srcOrd="1" destOrd="0" presId="urn:microsoft.com/office/officeart/2008/layout/LinedList"/>
    <dgm:cxn modelId="{EA2927AD-9A98-4A78-86C3-4516BEF0DC69}" type="presParOf" srcId="{E5F89F2A-8601-4D75-B02A-BBC5D137A6E3}" destId="{F223F967-9E5E-4F54-AB28-14D517ED5366}" srcOrd="0" destOrd="0" presId="urn:microsoft.com/office/officeart/2008/layout/LinedList"/>
    <dgm:cxn modelId="{24274343-3B16-4F61-9621-0269C9B2B0D1}" type="presParOf" srcId="{E5F89F2A-8601-4D75-B02A-BBC5D137A6E3}" destId="{3689D7EB-2759-481A-A092-538DBAE6386D}" srcOrd="1" destOrd="0" presId="urn:microsoft.com/office/officeart/2008/layout/LinedList"/>
    <dgm:cxn modelId="{2C7B71A3-7D82-4E00-8ECA-31183C56ADAB}" type="presParOf" srcId="{70149044-7797-4C19-83EB-58ED4312B214}" destId="{D9401F23-4EB9-4CB7-A942-6A2C29307F55}" srcOrd="2" destOrd="0" presId="urn:microsoft.com/office/officeart/2008/layout/LinedList"/>
    <dgm:cxn modelId="{C11C09F6-F260-45A5-9C9E-9DD6A6C71788}" type="presParOf" srcId="{70149044-7797-4C19-83EB-58ED4312B214}" destId="{975F3F6F-AABF-41DC-A50D-22BEA2B484AC}" srcOrd="3" destOrd="0" presId="urn:microsoft.com/office/officeart/2008/layout/LinedList"/>
    <dgm:cxn modelId="{D73FE8F1-6408-4FF6-B0CA-3961A8E033AB}" type="presParOf" srcId="{975F3F6F-AABF-41DC-A50D-22BEA2B484AC}" destId="{5DE6412C-E699-4A57-ADA9-121DF356E659}" srcOrd="0" destOrd="0" presId="urn:microsoft.com/office/officeart/2008/layout/LinedList"/>
    <dgm:cxn modelId="{B4E5D90D-8255-471C-A094-28EDBBC56F5D}" type="presParOf" srcId="{975F3F6F-AABF-41DC-A50D-22BEA2B484AC}" destId="{C0B8885A-171E-46E1-882E-5E93F40447BC}" srcOrd="1" destOrd="0" presId="urn:microsoft.com/office/officeart/2008/layout/LinedList"/>
    <dgm:cxn modelId="{05EF3A28-85AC-45E6-831B-804CFFD772D7}" type="presParOf" srcId="{70149044-7797-4C19-83EB-58ED4312B214}" destId="{A0640BDC-D0CA-4544-A06B-3C9921E28272}" srcOrd="4" destOrd="0" presId="urn:microsoft.com/office/officeart/2008/layout/LinedList"/>
    <dgm:cxn modelId="{123B3283-8848-4737-844B-A6112DF089D0}" type="presParOf" srcId="{70149044-7797-4C19-83EB-58ED4312B214}" destId="{640F5593-E9BF-421E-8CB9-3D60772A1CD0}" srcOrd="5" destOrd="0" presId="urn:microsoft.com/office/officeart/2008/layout/LinedList"/>
    <dgm:cxn modelId="{93D520EF-3BEE-4448-8FB2-72AB4D128A59}" type="presParOf" srcId="{640F5593-E9BF-421E-8CB9-3D60772A1CD0}" destId="{AE16C9F1-CA72-417B-A1B9-D159E16F9918}" srcOrd="0" destOrd="0" presId="urn:microsoft.com/office/officeart/2008/layout/LinedList"/>
    <dgm:cxn modelId="{A0FD9B8E-08CF-4448-8A0E-47DDB399C181}" type="presParOf" srcId="{640F5593-E9BF-421E-8CB9-3D60772A1CD0}" destId="{19F18C98-2F2B-4BD7-A01E-2F795D3BB0D0}" srcOrd="1" destOrd="0" presId="urn:microsoft.com/office/officeart/2008/layout/LinedList"/>
    <dgm:cxn modelId="{E3468CEE-284C-4F64-A8B3-2DFA4FC08B45}" type="presParOf" srcId="{70149044-7797-4C19-83EB-58ED4312B214}" destId="{78396788-1C26-4F02-BA75-2343E14C02EB}" srcOrd="6" destOrd="0" presId="urn:microsoft.com/office/officeart/2008/layout/LinedList"/>
    <dgm:cxn modelId="{3971D4E0-8F02-4087-A3B3-C06671FFC695}" type="presParOf" srcId="{70149044-7797-4C19-83EB-58ED4312B214}" destId="{509D0B3F-5645-4C3A-9C54-B778BBED98E3}" srcOrd="7" destOrd="0" presId="urn:microsoft.com/office/officeart/2008/layout/LinedList"/>
    <dgm:cxn modelId="{07EF993C-EE2D-4EDD-8F48-08AE596458EE}" type="presParOf" srcId="{509D0B3F-5645-4C3A-9C54-B778BBED98E3}" destId="{25256C96-1B1D-473F-B50F-DBFD5BC77BED}" srcOrd="0" destOrd="0" presId="urn:microsoft.com/office/officeart/2008/layout/LinedList"/>
    <dgm:cxn modelId="{8C1C86BF-B26B-41EA-8085-6D5BFD9D4757}" type="presParOf" srcId="{509D0B3F-5645-4C3A-9C54-B778BBED98E3}" destId="{E163DD44-5BA6-4AB3-871C-4E4F882F331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BADB2F-0F05-4A4F-8FFF-307983BA9412}">
      <dsp:nvSpPr>
        <dsp:cNvPr id="0" name=""/>
        <dsp:cNvSpPr/>
      </dsp:nvSpPr>
      <dsp:spPr>
        <a:xfrm>
          <a:off x="0" y="0"/>
          <a:ext cx="8229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23F967-9E5E-4F54-AB28-14D517ED5366}">
      <dsp:nvSpPr>
        <dsp:cNvPr id="0" name=""/>
        <dsp:cNvSpPr/>
      </dsp:nvSpPr>
      <dsp:spPr>
        <a:xfrm>
          <a:off x="0" y="0"/>
          <a:ext cx="8229600" cy="1131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Command 'X': Force </a:t>
          </a:r>
          <a:r>
            <a:rPr lang="en-US" sz="3100" b="1" kern="1200"/>
            <a:t>all LEDs</a:t>
          </a:r>
          <a:r>
            <a:rPr lang="en-US" sz="3100" kern="1200"/>
            <a:t> ON (Manual Mode).</a:t>
          </a:r>
        </a:p>
      </dsp:txBody>
      <dsp:txXfrm>
        <a:off x="0" y="0"/>
        <a:ext cx="8229600" cy="1131490"/>
      </dsp:txXfrm>
    </dsp:sp>
    <dsp:sp modelId="{D9401F23-4EB9-4CB7-A942-6A2C29307F55}">
      <dsp:nvSpPr>
        <dsp:cNvPr id="0" name=""/>
        <dsp:cNvSpPr/>
      </dsp:nvSpPr>
      <dsp:spPr>
        <a:xfrm>
          <a:off x="0" y="1131490"/>
          <a:ext cx="8229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E6412C-E699-4A57-ADA9-121DF356E659}">
      <dsp:nvSpPr>
        <dsp:cNvPr id="0" name=""/>
        <dsp:cNvSpPr/>
      </dsp:nvSpPr>
      <dsp:spPr>
        <a:xfrm>
          <a:off x="0" y="1131490"/>
          <a:ext cx="8229600" cy="1131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Command 'Y': Force </a:t>
          </a:r>
          <a:r>
            <a:rPr lang="en-US" sz="3100" b="1" kern="1200"/>
            <a:t>all LEDs</a:t>
          </a:r>
          <a:r>
            <a:rPr lang="en-US" sz="3100" kern="1200"/>
            <a:t> OFF (Manual Mode).</a:t>
          </a:r>
        </a:p>
      </dsp:txBody>
      <dsp:txXfrm>
        <a:off x="0" y="1131490"/>
        <a:ext cx="8229600" cy="1131490"/>
      </dsp:txXfrm>
    </dsp:sp>
    <dsp:sp modelId="{A0640BDC-D0CA-4544-A06B-3C9921E28272}">
      <dsp:nvSpPr>
        <dsp:cNvPr id="0" name=""/>
        <dsp:cNvSpPr/>
      </dsp:nvSpPr>
      <dsp:spPr>
        <a:xfrm>
          <a:off x="0" y="2262981"/>
          <a:ext cx="8229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16C9F1-CA72-417B-A1B9-D159E16F9918}">
      <dsp:nvSpPr>
        <dsp:cNvPr id="0" name=""/>
        <dsp:cNvSpPr/>
      </dsp:nvSpPr>
      <dsp:spPr>
        <a:xfrm>
          <a:off x="0" y="2262981"/>
          <a:ext cx="8229600" cy="1131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Override timeout: 10 seconds.</a:t>
          </a:r>
        </a:p>
      </dsp:txBody>
      <dsp:txXfrm>
        <a:off x="0" y="2262981"/>
        <a:ext cx="8229600" cy="1131490"/>
      </dsp:txXfrm>
    </dsp:sp>
    <dsp:sp modelId="{78396788-1C26-4F02-BA75-2343E14C02EB}">
      <dsp:nvSpPr>
        <dsp:cNvPr id="0" name=""/>
        <dsp:cNvSpPr/>
      </dsp:nvSpPr>
      <dsp:spPr>
        <a:xfrm>
          <a:off x="0" y="3394472"/>
          <a:ext cx="8229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256C96-1B1D-473F-B50F-DBFD5BC77BED}">
      <dsp:nvSpPr>
        <dsp:cNvPr id="0" name=""/>
        <dsp:cNvSpPr/>
      </dsp:nvSpPr>
      <dsp:spPr>
        <a:xfrm>
          <a:off x="0" y="3394472"/>
          <a:ext cx="8229600" cy="1131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Reverts back to LDR control after timeout.</a:t>
          </a:r>
        </a:p>
      </dsp:txBody>
      <dsp:txXfrm>
        <a:off x="0" y="3394472"/>
        <a:ext cx="8229600" cy="1131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reet Lights">
            <a:extLst>
              <a:ext uri="{FF2B5EF4-FFF2-40B4-BE49-F238E27FC236}">
                <a16:creationId xmlns:a16="http://schemas.microsoft.com/office/drawing/2014/main" id="{F79A68D9-B7F1-F4CA-206A-73A6311BE9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4786" r="-1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Automatic Street Light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>
                <a:solidFill>
                  <a:srgbClr val="FFFFFF"/>
                </a:solidFill>
              </a:rPr>
              <a:t>Microprocessor Systems &amp; Interfacing (CPE342)</a:t>
            </a:r>
          </a:p>
          <a:p>
            <a:pPr>
              <a:lnSpc>
                <a:spcPct val="90000"/>
              </a:lnSpc>
            </a:pPr>
            <a:r>
              <a:rPr lang="en-US" sz="2500">
                <a:solidFill>
                  <a:srgbClr val="FFFFFF"/>
                </a:solidFill>
              </a:rPr>
              <a:t>Group: Omama Mukhtar, Maryam Asif, Aliyan Ahmed</a:t>
            </a:r>
          </a:p>
          <a:p>
            <a:pPr>
              <a:lnSpc>
                <a:spcPct val="90000"/>
              </a:lnSpc>
            </a:pPr>
            <a:r>
              <a:rPr lang="en-US" sz="2500">
                <a:solidFill>
                  <a:srgbClr val="FFFFFF"/>
                </a:solidFill>
              </a:rPr>
              <a:t>Roll Nos: FA22-BCE-051, FA22-BCE-014, FA22-BCE-028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004509E2-6C44-E22F-C9D4-01033FAE421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r="10999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Questions &amp; Feedback Welcome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een color on the traffic light">
            <a:extLst>
              <a:ext uri="{FF2B5EF4-FFF2-40B4-BE49-F238E27FC236}">
                <a16:creationId xmlns:a16="http://schemas.microsoft.com/office/drawing/2014/main" id="{D22AB177-B79D-82C0-D30D-B5813C6D60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11000" r="-1" b="-1"/>
          <a:stretch>
            <a:fillRect/>
          </a:stretch>
        </p:blipFill>
        <p:spPr>
          <a:xfrm>
            <a:off x="20" y="10"/>
            <a:ext cx="914397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 sz="470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799" y="1681544"/>
            <a:ext cx="7269480" cy="18288"/>
          </a:xfrm>
          <a:custGeom>
            <a:avLst/>
            <a:gdLst>
              <a:gd name="connsiteX0" fmla="*/ 0 w 7269480"/>
              <a:gd name="connsiteY0" fmla="*/ 0 h 18288"/>
              <a:gd name="connsiteX1" fmla="*/ 733557 w 7269480"/>
              <a:gd name="connsiteY1" fmla="*/ 0 h 18288"/>
              <a:gd name="connsiteX2" fmla="*/ 1249029 w 7269480"/>
              <a:gd name="connsiteY2" fmla="*/ 0 h 18288"/>
              <a:gd name="connsiteX3" fmla="*/ 1764501 w 7269480"/>
              <a:gd name="connsiteY3" fmla="*/ 0 h 18288"/>
              <a:gd name="connsiteX4" fmla="*/ 2207278 w 7269480"/>
              <a:gd name="connsiteY4" fmla="*/ 0 h 18288"/>
              <a:gd name="connsiteX5" fmla="*/ 3013530 w 7269480"/>
              <a:gd name="connsiteY5" fmla="*/ 0 h 18288"/>
              <a:gd name="connsiteX6" fmla="*/ 3819781 w 7269480"/>
              <a:gd name="connsiteY6" fmla="*/ 0 h 18288"/>
              <a:gd name="connsiteX7" fmla="*/ 4626033 w 7269480"/>
              <a:gd name="connsiteY7" fmla="*/ 0 h 18288"/>
              <a:gd name="connsiteX8" fmla="*/ 5068810 w 7269480"/>
              <a:gd name="connsiteY8" fmla="*/ 0 h 18288"/>
              <a:gd name="connsiteX9" fmla="*/ 5656977 w 7269480"/>
              <a:gd name="connsiteY9" fmla="*/ 0 h 18288"/>
              <a:gd name="connsiteX10" fmla="*/ 6099755 w 7269480"/>
              <a:gd name="connsiteY10" fmla="*/ 0 h 18288"/>
              <a:gd name="connsiteX11" fmla="*/ 7269480 w 7269480"/>
              <a:gd name="connsiteY11" fmla="*/ 0 h 18288"/>
              <a:gd name="connsiteX12" fmla="*/ 7269480 w 7269480"/>
              <a:gd name="connsiteY12" fmla="*/ 18288 h 18288"/>
              <a:gd name="connsiteX13" fmla="*/ 6463229 w 7269480"/>
              <a:gd name="connsiteY13" fmla="*/ 18288 h 18288"/>
              <a:gd name="connsiteX14" fmla="*/ 6020451 w 7269480"/>
              <a:gd name="connsiteY14" fmla="*/ 18288 h 18288"/>
              <a:gd name="connsiteX15" fmla="*/ 5504979 w 7269480"/>
              <a:gd name="connsiteY15" fmla="*/ 18288 h 18288"/>
              <a:gd name="connsiteX16" fmla="*/ 4989507 w 7269480"/>
              <a:gd name="connsiteY16" fmla="*/ 18288 h 18288"/>
              <a:gd name="connsiteX17" fmla="*/ 4474035 w 7269480"/>
              <a:gd name="connsiteY17" fmla="*/ 18288 h 18288"/>
              <a:gd name="connsiteX18" fmla="*/ 3958562 w 7269480"/>
              <a:gd name="connsiteY18" fmla="*/ 18288 h 18288"/>
              <a:gd name="connsiteX19" fmla="*/ 3443090 w 7269480"/>
              <a:gd name="connsiteY19" fmla="*/ 18288 h 18288"/>
              <a:gd name="connsiteX20" fmla="*/ 2709533 w 7269480"/>
              <a:gd name="connsiteY20" fmla="*/ 18288 h 18288"/>
              <a:gd name="connsiteX21" fmla="*/ 2194061 w 7269480"/>
              <a:gd name="connsiteY21" fmla="*/ 18288 h 18288"/>
              <a:gd name="connsiteX22" fmla="*/ 1751284 w 7269480"/>
              <a:gd name="connsiteY22" fmla="*/ 18288 h 18288"/>
              <a:gd name="connsiteX23" fmla="*/ 1163117 w 7269480"/>
              <a:gd name="connsiteY23" fmla="*/ 18288 h 18288"/>
              <a:gd name="connsiteX24" fmla="*/ 0 w 7269480"/>
              <a:gd name="connsiteY24" fmla="*/ 18288 h 18288"/>
              <a:gd name="connsiteX25" fmla="*/ 0 w 7269480"/>
              <a:gd name="connsiteY2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269480" h="18288" fill="none" extrusionOk="0">
                <a:moveTo>
                  <a:pt x="0" y="0"/>
                </a:moveTo>
                <a:cubicBezTo>
                  <a:pt x="252138" y="-34015"/>
                  <a:pt x="430162" y="27723"/>
                  <a:pt x="733557" y="0"/>
                </a:cubicBezTo>
                <a:cubicBezTo>
                  <a:pt x="1036952" y="-27723"/>
                  <a:pt x="1017222" y="-19248"/>
                  <a:pt x="1249029" y="0"/>
                </a:cubicBezTo>
                <a:cubicBezTo>
                  <a:pt x="1480836" y="19248"/>
                  <a:pt x="1642747" y="25626"/>
                  <a:pt x="1764501" y="0"/>
                </a:cubicBezTo>
                <a:cubicBezTo>
                  <a:pt x="1886255" y="-25626"/>
                  <a:pt x="2079425" y="-7842"/>
                  <a:pt x="2207278" y="0"/>
                </a:cubicBezTo>
                <a:cubicBezTo>
                  <a:pt x="2335131" y="7842"/>
                  <a:pt x="2681832" y="37713"/>
                  <a:pt x="3013530" y="0"/>
                </a:cubicBezTo>
                <a:cubicBezTo>
                  <a:pt x="3345228" y="-37713"/>
                  <a:pt x="3481883" y="38779"/>
                  <a:pt x="3819781" y="0"/>
                </a:cubicBezTo>
                <a:cubicBezTo>
                  <a:pt x="4157679" y="-38779"/>
                  <a:pt x="4319607" y="-32632"/>
                  <a:pt x="4626033" y="0"/>
                </a:cubicBezTo>
                <a:cubicBezTo>
                  <a:pt x="4932459" y="32632"/>
                  <a:pt x="4944182" y="17568"/>
                  <a:pt x="5068810" y="0"/>
                </a:cubicBezTo>
                <a:cubicBezTo>
                  <a:pt x="5193438" y="-17568"/>
                  <a:pt x="5378174" y="-16107"/>
                  <a:pt x="5656977" y="0"/>
                </a:cubicBezTo>
                <a:cubicBezTo>
                  <a:pt x="5935780" y="16107"/>
                  <a:pt x="5910190" y="-15070"/>
                  <a:pt x="6099755" y="0"/>
                </a:cubicBezTo>
                <a:cubicBezTo>
                  <a:pt x="6289320" y="15070"/>
                  <a:pt x="6900837" y="-32203"/>
                  <a:pt x="7269480" y="0"/>
                </a:cubicBezTo>
                <a:cubicBezTo>
                  <a:pt x="7268614" y="7958"/>
                  <a:pt x="7270034" y="12943"/>
                  <a:pt x="7269480" y="18288"/>
                </a:cubicBezTo>
                <a:cubicBezTo>
                  <a:pt x="7078692" y="32307"/>
                  <a:pt x="6750249" y="10617"/>
                  <a:pt x="6463229" y="18288"/>
                </a:cubicBezTo>
                <a:cubicBezTo>
                  <a:pt x="6176209" y="25959"/>
                  <a:pt x="6203666" y="39135"/>
                  <a:pt x="6020451" y="18288"/>
                </a:cubicBezTo>
                <a:cubicBezTo>
                  <a:pt x="5837236" y="-2559"/>
                  <a:pt x="5688034" y="-3388"/>
                  <a:pt x="5504979" y="18288"/>
                </a:cubicBezTo>
                <a:cubicBezTo>
                  <a:pt x="5321924" y="39964"/>
                  <a:pt x="5191313" y="7061"/>
                  <a:pt x="4989507" y="18288"/>
                </a:cubicBezTo>
                <a:cubicBezTo>
                  <a:pt x="4787701" y="29515"/>
                  <a:pt x="4612238" y="34989"/>
                  <a:pt x="4474035" y="18288"/>
                </a:cubicBezTo>
                <a:cubicBezTo>
                  <a:pt x="4335832" y="1587"/>
                  <a:pt x="4094545" y="27267"/>
                  <a:pt x="3958562" y="18288"/>
                </a:cubicBezTo>
                <a:cubicBezTo>
                  <a:pt x="3822579" y="9309"/>
                  <a:pt x="3646287" y="-1530"/>
                  <a:pt x="3443090" y="18288"/>
                </a:cubicBezTo>
                <a:cubicBezTo>
                  <a:pt x="3239893" y="38106"/>
                  <a:pt x="3075699" y="9041"/>
                  <a:pt x="2709533" y="18288"/>
                </a:cubicBezTo>
                <a:cubicBezTo>
                  <a:pt x="2343367" y="27535"/>
                  <a:pt x="2428918" y="31018"/>
                  <a:pt x="2194061" y="18288"/>
                </a:cubicBezTo>
                <a:cubicBezTo>
                  <a:pt x="1959204" y="5558"/>
                  <a:pt x="1872298" y="17875"/>
                  <a:pt x="1751284" y="18288"/>
                </a:cubicBezTo>
                <a:cubicBezTo>
                  <a:pt x="1630270" y="18701"/>
                  <a:pt x="1443391" y="30083"/>
                  <a:pt x="1163117" y="18288"/>
                </a:cubicBezTo>
                <a:cubicBezTo>
                  <a:pt x="882843" y="6493"/>
                  <a:pt x="581151" y="4375"/>
                  <a:pt x="0" y="18288"/>
                </a:cubicBezTo>
                <a:cubicBezTo>
                  <a:pt x="493" y="10773"/>
                  <a:pt x="610" y="7338"/>
                  <a:pt x="0" y="0"/>
                </a:cubicBezTo>
                <a:close/>
              </a:path>
              <a:path w="7269480" h="18288" stroke="0" extrusionOk="0">
                <a:moveTo>
                  <a:pt x="0" y="0"/>
                </a:moveTo>
                <a:cubicBezTo>
                  <a:pt x="108514" y="-13627"/>
                  <a:pt x="358377" y="-21600"/>
                  <a:pt x="515472" y="0"/>
                </a:cubicBezTo>
                <a:cubicBezTo>
                  <a:pt x="672567" y="21600"/>
                  <a:pt x="740741" y="1149"/>
                  <a:pt x="958250" y="0"/>
                </a:cubicBezTo>
                <a:cubicBezTo>
                  <a:pt x="1175759" y="-1149"/>
                  <a:pt x="1323521" y="-14908"/>
                  <a:pt x="1473722" y="0"/>
                </a:cubicBezTo>
                <a:cubicBezTo>
                  <a:pt x="1623923" y="14908"/>
                  <a:pt x="1999682" y="13812"/>
                  <a:pt x="2134584" y="0"/>
                </a:cubicBezTo>
                <a:cubicBezTo>
                  <a:pt x="2269486" y="-13812"/>
                  <a:pt x="2558748" y="7617"/>
                  <a:pt x="2868140" y="0"/>
                </a:cubicBezTo>
                <a:cubicBezTo>
                  <a:pt x="3177532" y="-7617"/>
                  <a:pt x="3467796" y="3656"/>
                  <a:pt x="3674392" y="0"/>
                </a:cubicBezTo>
                <a:cubicBezTo>
                  <a:pt x="3880988" y="-3656"/>
                  <a:pt x="4101054" y="-15702"/>
                  <a:pt x="4480643" y="0"/>
                </a:cubicBezTo>
                <a:cubicBezTo>
                  <a:pt x="4860232" y="15702"/>
                  <a:pt x="4906779" y="-6670"/>
                  <a:pt x="5068810" y="0"/>
                </a:cubicBezTo>
                <a:cubicBezTo>
                  <a:pt x="5230841" y="6670"/>
                  <a:pt x="5495019" y="-21055"/>
                  <a:pt x="5802367" y="0"/>
                </a:cubicBezTo>
                <a:cubicBezTo>
                  <a:pt x="6109715" y="21055"/>
                  <a:pt x="6248383" y="9802"/>
                  <a:pt x="6463229" y="0"/>
                </a:cubicBezTo>
                <a:cubicBezTo>
                  <a:pt x="6678075" y="-9802"/>
                  <a:pt x="7063233" y="9440"/>
                  <a:pt x="7269480" y="0"/>
                </a:cubicBezTo>
                <a:cubicBezTo>
                  <a:pt x="7268794" y="7700"/>
                  <a:pt x="7268830" y="13442"/>
                  <a:pt x="7269480" y="18288"/>
                </a:cubicBezTo>
                <a:cubicBezTo>
                  <a:pt x="6950939" y="47121"/>
                  <a:pt x="6756956" y="13096"/>
                  <a:pt x="6608618" y="18288"/>
                </a:cubicBezTo>
                <a:cubicBezTo>
                  <a:pt x="6460280" y="23480"/>
                  <a:pt x="6230655" y="-1538"/>
                  <a:pt x="6020451" y="18288"/>
                </a:cubicBezTo>
                <a:cubicBezTo>
                  <a:pt x="5810247" y="38114"/>
                  <a:pt x="5619850" y="-10448"/>
                  <a:pt x="5432284" y="18288"/>
                </a:cubicBezTo>
                <a:cubicBezTo>
                  <a:pt x="5244718" y="47024"/>
                  <a:pt x="4984575" y="27926"/>
                  <a:pt x="4626033" y="18288"/>
                </a:cubicBezTo>
                <a:cubicBezTo>
                  <a:pt x="4267491" y="8650"/>
                  <a:pt x="4240108" y="40106"/>
                  <a:pt x="4110561" y="18288"/>
                </a:cubicBezTo>
                <a:cubicBezTo>
                  <a:pt x="3981014" y="-3530"/>
                  <a:pt x="3580293" y="41911"/>
                  <a:pt x="3377004" y="18288"/>
                </a:cubicBezTo>
                <a:cubicBezTo>
                  <a:pt x="3173715" y="-5335"/>
                  <a:pt x="3043404" y="10731"/>
                  <a:pt x="2934226" y="18288"/>
                </a:cubicBezTo>
                <a:cubicBezTo>
                  <a:pt x="2825048" y="25845"/>
                  <a:pt x="2427024" y="14732"/>
                  <a:pt x="2273365" y="18288"/>
                </a:cubicBezTo>
                <a:cubicBezTo>
                  <a:pt x="2119706" y="21844"/>
                  <a:pt x="1948744" y="43432"/>
                  <a:pt x="1757892" y="18288"/>
                </a:cubicBezTo>
                <a:cubicBezTo>
                  <a:pt x="1567040" y="-6856"/>
                  <a:pt x="1185958" y="10333"/>
                  <a:pt x="951641" y="18288"/>
                </a:cubicBezTo>
                <a:cubicBezTo>
                  <a:pt x="717324" y="26243"/>
                  <a:pt x="448990" y="-7235"/>
                  <a:pt x="0" y="18288"/>
                </a:cubicBezTo>
                <a:cubicBezTo>
                  <a:pt x="-4" y="9861"/>
                  <a:pt x="135" y="6082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04446"/>
            <a:ext cx="7886700" cy="41768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This project aims to create an intelligent automatic street light system using an ESP32 microcontroller. It detects ambient light using an LDR sensor and switches street lights ON/OFF accordingly. Bluetooth control allows manual override for remote activation. </a:t>
            </a:r>
            <a:r>
              <a:rPr lang="en-US" sz="2400" b="1" dirty="0">
                <a:solidFill>
                  <a:schemeClr val="bg1"/>
                </a:solidFill>
              </a:rPr>
              <a:t>To demonstrate scalability, multiple LEDs are used to simulate lighting control for different rooms or sections</a:t>
            </a:r>
            <a:r>
              <a:rPr lang="en-US" sz="1900" b="1" dirty="0">
                <a:solidFill>
                  <a:schemeClr val="bg1"/>
                </a:solidFill>
              </a:rPr>
              <a:t>.</a:t>
            </a:r>
            <a:endParaRPr lang="en-US" sz="19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Project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Autofit/>
          </a:bodyPr>
          <a:lstStyle/>
          <a:p>
            <a:r>
              <a:rPr lang="en-US" sz="2000" dirty="0"/>
              <a:t>Automate street lighting based on real-time light levels.</a:t>
            </a:r>
          </a:p>
          <a:p>
            <a:r>
              <a:rPr lang="en-US" sz="2000" dirty="0"/>
              <a:t>Reduce energy consumption.</a:t>
            </a:r>
          </a:p>
          <a:p>
            <a:r>
              <a:rPr lang="en-US" sz="2000" dirty="0"/>
              <a:t>Enable manual control using Bluetooth.</a:t>
            </a:r>
          </a:p>
          <a:p>
            <a:r>
              <a:rPr lang="en-US" sz="2000" dirty="0"/>
              <a:t>Display current status on OLED screen.</a:t>
            </a:r>
          </a:p>
          <a:p>
            <a:r>
              <a:rPr lang="en-US" sz="2000" b="1" dirty="0"/>
              <a:t>Simulate control for multiple rooms/sections using individual LEDs.</a:t>
            </a:r>
            <a:endParaRPr lang="en-US" sz="2000" dirty="0"/>
          </a:p>
        </p:txBody>
      </p:sp>
      <p:pic>
        <p:nvPicPr>
          <p:cNvPr id="5" name="Picture 4" descr="Display with stock market charts">
            <a:extLst>
              <a:ext uri="{FF2B5EF4-FFF2-40B4-BE49-F238E27FC236}">
                <a16:creationId xmlns:a16="http://schemas.microsoft.com/office/drawing/2014/main" id="{197208E5-C2FB-F72F-7F10-21B0282489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224" r="9226" b="-2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500"/>
              <a:t>Major Components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ESP32 Microcontroller</a:t>
            </a:r>
          </a:p>
          <a:p>
            <a:r>
              <a:rPr lang="en-US" sz="2000" dirty="0"/>
              <a:t>LDR Sensor</a:t>
            </a:r>
          </a:p>
          <a:p>
            <a:r>
              <a:rPr lang="en-US" sz="2000" dirty="0"/>
              <a:t>OLED Display (SSD1306)</a:t>
            </a:r>
          </a:p>
          <a:p>
            <a:r>
              <a:rPr lang="en-US" sz="2000" dirty="0"/>
              <a:t>Bluetooth Module (</a:t>
            </a:r>
            <a:r>
              <a:rPr lang="en-US" sz="2000" dirty="0" err="1"/>
              <a:t>SerialBT</a:t>
            </a:r>
            <a:r>
              <a:rPr lang="en-US" sz="2000" dirty="0"/>
              <a:t>)</a:t>
            </a:r>
          </a:p>
          <a:p>
            <a:r>
              <a:rPr lang="en-US" sz="2000" b="1" dirty="0"/>
              <a:t>Multiple LEDs (to represent different rooms/sections)</a:t>
            </a:r>
            <a:endParaRPr lang="en-US" sz="2000" dirty="0"/>
          </a:p>
          <a:p>
            <a:r>
              <a:rPr lang="en-US" sz="2000" dirty="0"/>
              <a:t>Breadboard, Power Supply, Wires</a:t>
            </a:r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A723425E-50E5-2901-D568-49247DE25D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641" r="11809" b="-2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DEAADD3E-1A14-3F73-A76B-8AADA427EC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936" r="37109" b="1"/>
          <a:stretch>
            <a:fillRect/>
          </a:stretch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r>
              <a:rPr lang="en-US" sz="3500"/>
              <a:t>Circuit Logic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884929"/>
            <a:ext cx="3494817" cy="3374137"/>
          </a:xfrm>
        </p:spPr>
        <p:txBody>
          <a:bodyPr anchor="ctr">
            <a:noAutofit/>
          </a:bodyPr>
          <a:lstStyle/>
          <a:p>
            <a:r>
              <a:rPr lang="en-US" sz="2000" dirty="0"/>
              <a:t>Read LDR value to determine light level.</a:t>
            </a:r>
          </a:p>
          <a:p>
            <a:r>
              <a:rPr lang="en-US" sz="2000" dirty="0"/>
              <a:t>If dark, turn ON </a:t>
            </a:r>
            <a:r>
              <a:rPr lang="en-US" sz="2000" b="1" dirty="0"/>
              <a:t>all/specific</a:t>
            </a:r>
            <a:r>
              <a:rPr lang="en-US" sz="2000" dirty="0"/>
              <a:t> LEDs.</a:t>
            </a:r>
          </a:p>
          <a:p>
            <a:r>
              <a:rPr lang="en-US" sz="2000" dirty="0"/>
              <a:t>If bright, turn OFF </a:t>
            </a:r>
            <a:r>
              <a:rPr lang="en-US" sz="2000" b="1" dirty="0"/>
              <a:t>all/specific</a:t>
            </a:r>
            <a:r>
              <a:rPr lang="en-US" sz="2000" dirty="0"/>
              <a:t> LEDs.</a:t>
            </a:r>
          </a:p>
          <a:p>
            <a:r>
              <a:rPr lang="en-US" sz="2000" dirty="0"/>
              <a:t>Display status on OLED.</a:t>
            </a:r>
          </a:p>
          <a:p>
            <a:r>
              <a:rPr lang="en-US" sz="2000" dirty="0"/>
              <a:t>Bluetooth commands 'X'/'Y' override auto mode for 10 seconds </a:t>
            </a:r>
            <a:r>
              <a:rPr lang="en-US" sz="2000" b="1" dirty="0"/>
              <a:t>and control all LEDs simultaneously</a:t>
            </a:r>
            <a:r>
              <a:rPr lang="en-US" sz="2000" dirty="0"/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Bluetooth Manual Override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AC6BDCB-671A-E076-43F7-A5220030D4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1397561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3D6B3F-E19F-DC09-945C-DB4E885560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79" r="46471" b="-1"/>
          <a:stretch>
            <a:fillRect/>
          </a:stretch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r>
              <a:rPr lang="en-US" sz="3500"/>
              <a:t>OLED Display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884929"/>
            <a:ext cx="3494817" cy="337413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Displays current system status:</a:t>
            </a:r>
          </a:p>
          <a:p>
            <a:pPr lvl="1"/>
            <a:r>
              <a:rPr lang="en-US" sz="2000" b="1" dirty="0"/>
              <a:t>'LEDs ARE NOW ON'</a:t>
            </a:r>
            <a:endParaRPr lang="en-US" sz="2000" dirty="0"/>
          </a:p>
          <a:p>
            <a:pPr lvl="1"/>
            <a:r>
              <a:rPr lang="en-US" sz="2000" b="1" dirty="0"/>
              <a:t>'LEDs ARE NOW OFF'</a:t>
            </a:r>
            <a:endParaRPr lang="en-US" sz="2000" dirty="0"/>
          </a:p>
          <a:p>
            <a:pPr lvl="1"/>
            <a:r>
              <a:rPr lang="en-US" sz="2000" dirty="0"/>
              <a:t>'Manual LEDs ON/OFF'</a:t>
            </a:r>
          </a:p>
          <a:p>
            <a:r>
              <a:rPr lang="en-US" sz="2000" dirty="0"/>
              <a:t>Helps in debugging and user feedback.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69925"/>
            <a:ext cx="3381709" cy="1325563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</a:rPr>
              <a:t>Conclusion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7" y="2026340"/>
            <a:ext cx="3915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4500" y="2398957"/>
            <a:ext cx="7054999" cy="3526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This system automates street lighting using sensor data and provides remote control features via Bluetooth. </a:t>
            </a:r>
            <a:r>
              <a:rPr lang="en-US" sz="2400" b="1" dirty="0">
                <a:solidFill>
                  <a:schemeClr val="bg1"/>
                </a:solidFill>
              </a:rPr>
              <a:t>The use of multiple LEDs demonstrates how the system can be scaled to control lighting in different rooms or sections.</a:t>
            </a:r>
            <a:r>
              <a:rPr lang="en-US" sz="2400" dirty="0">
                <a:solidFill>
                  <a:schemeClr val="bg1"/>
                </a:solidFill>
              </a:rPr>
              <a:t> It highlights efficient energy use, real-time monitoring, and embedded system integration.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CA57513D-822C-4FE7-A978-1529AA801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B3E603-4FB1-7DFA-D013-E6BC1C44C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79" y="1144769"/>
            <a:ext cx="2505722" cy="28964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Code modules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14A821F-8663-46BA-8CC0-D4C44F639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97899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AE1311E-8E15-84E6-2435-E98D19D225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943" r="43429" b="-3"/>
          <a:stretch>
            <a:fillRect/>
          </a:stretch>
        </p:blipFill>
        <p:spPr>
          <a:xfrm>
            <a:off x="3147816" y="-8"/>
            <a:ext cx="3225910" cy="4136066"/>
          </a:xfrm>
          <a:prstGeom prst="rect">
            <a:avLst/>
          </a:prstGeom>
        </p:spPr>
      </p:pic>
      <p:pic>
        <p:nvPicPr>
          <p:cNvPr id="9" name="Picture 8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F32E113D-186B-491C-4C10-E14FC21C1B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47" r="37878" b="-3"/>
          <a:stretch>
            <a:fillRect/>
          </a:stretch>
        </p:blipFill>
        <p:spPr>
          <a:xfrm>
            <a:off x="6454956" y="8"/>
            <a:ext cx="2689050" cy="3207119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7EF550F-47CE-4FB2-9DAC-12AD835C8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9379" y="4177748"/>
            <a:ext cx="249404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D040BC2E-0F8A-C95A-81BD-0446AED7AFF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416" r="-9" b="10616"/>
          <a:stretch>
            <a:fillRect/>
          </a:stretch>
        </p:blipFill>
        <p:spPr>
          <a:xfrm>
            <a:off x="3147816" y="4233471"/>
            <a:ext cx="3225910" cy="2624537"/>
          </a:xfrm>
          <a:prstGeom prst="rect">
            <a:avLst/>
          </a:prstGeom>
        </p:spPr>
      </p:pic>
      <p:pic>
        <p:nvPicPr>
          <p:cNvPr id="11" name="Picture 10" descr="A computer screen shot of a program code&#10;&#10;AI-generated content may be incorrect.">
            <a:extLst>
              <a:ext uri="{FF2B5EF4-FFF2-40B4-BE49-F238E27FC236}">
                <a16:creationId xmlns:a16="http://schemas.microsoft.com/office/drawing/2014/main" id="{4CD3DBC4-E635-0351-64E7-45325B8A592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493" r="34063" b="1"/>
          <a:stretch>
            <a:fillRect/>
          </a:stretch>
        </p:blipFill>
        <p:spPr>
          <a:xfrm>
            <a:off x="6454956" y="3310128"/>
            <a:ext cx="2689050" cy="354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518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346</Words>
  <Application>Microsoft Office PowerPoint</Application>
  <PresentationFormat>On-screen Show (4:3)</PresentationFormat>
  <Paragraphs>41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Automatic Street Light System</vt:lpstr>
      <vt:lpstr>Introduction</vt:lpstr>
      <vt:lpstr>Project Objectives</vt:lpstr>
      <vt:lpstr>Major Components Used</vt:lpstr>
      <vt:lpstr>Circuit Logic Overview</vt:lpstr>
      <vt:lpstr>Bluetooth Manual Override</vt:lpstr>
      <vt:lpstr>OLED Display Function</vt:lpstr>
      <vt:lpstr>Conclusion</vt:lpstr>
      <vt:lpstr>Code modules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PMYLS</dc:creator>
  <cp:keywords/>
  <dc:description>generated using python-pptx</dc:description>
  <cp:lastModifiedBy>Aliyan Ahmed Cheema</cp:lastModifiedBy>
  <cp:revision>2</cp:revision>
  <dcterms:created xsi:type="dcterms:W3CDTF">2013-01-27T09:14:16Z</dcterms:created>
  <dcterms:modified xsi:type="dcterms:W3CDTF">2025-06-17T16:12:56Z</dcterms:modified>
  <cp:category/>
</cp:coreProperties>
</file>

<file path=docProps/thumbnail.jpeg>
</file>